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950" r:id="rId2"/>
    <p:sldId id="1416" r:id="rId3"/>
    <p:sldId id="656" r:id="rId4"/>
    <p:sldId id="657" r:id="rId5"/>
    <p:sldId id="1227" r:id="rId6"/>
    <p:sldId id="661" r:id="rId7"/>
    <p:sldId id="658" r:id="rId8"/>
    <p:sldId id="1228" r:id="rId9"/>
    <p:sldId id="659" r:id="rId10"/>
    <p:sldId id="660" r:id="rId11"/>
    <p:sldId id="713" r:id="rId12"/>
    <p:sldId id="1229" r:id="rId13"/>
    <p:sldId id="1230" r:id="rId14"/>
    <p:sldId id="1226" r:id="rId15"/>
    <p:sldId id="518" r:id="rId16"/>
    <p:sldId id="520" r:id="rId17"/>
    <p:sldId id="521" r:id="rId18"/>
    <p:sldId id="522" r:id="rId19"/>
    <p:sldId id="1487" r:id="rId20"/>
    <p:sldId id="523" r:id="rId21"/>
    <p:sldId id="1486" r:id="rId22"/>
    <p:sldId id="1233" r:id="rId23"/>
    <p:sldId id="1234" r:id="rId24"/>
    <p:sldId id="1235" r:id="rId25"/>
    <p:sldId id="1236" r:id="rId26"/>
    <p:sldId id="1237" r:id="rId27"/>
    <p:sldId id="1238" r:id="rId28"/>
    <p:sldId id="1239" r:id="rId29"/>
    <p:sldId id="1240" r:id="rId30"/>
    <p:sldId id="1190" r:id="rId31"/>
    <p:sldId id="1191" r:id="rId32"/>
    <p:sldId id="1192" r:id="rId33"/>
    <p:sldId id="1193" r:id="rId34"/>
    <p:sldId id="1194" r:id="rId35"/>
    <p:sldId id="1195" r:id="rId36"/>
    <p:sldId id="1196" r:id="rId37"/>
    <p:sldId id="526" r:id="rId38"/>
    <p:sldId id="1482" r:id="rId39"/>
    <p:sldId id="382" r:id="rId40"/>
    <p:sldId id="383" r:id="rId41"/>
    <p:sldId id="385" r:id="rId42"/>
    <p:sldId id="395" r:id="rId43"/>
    <p:sldId id="1488" r:id="rId44"/>
    <p:sldId id="396" r:id="rId45"/>
    <p:sldId id="397" r:id="rId46"/>
    <p:sldId id="398" r:id="rId47"/>
    <p:sldId id="399" r:id="rId48"/>
    <p:sldId id="421" r:id="rId49"/>
    <p:sldId id="542" r:id="rId50"/>
    <p:sldId id="543" r:id="rId51"/>
    <p:sldId id="482" r:id="rId52"/>
    <p:sldId id="1296" r:id="rId53"/>
    <p:sldId id="651" r:id="rId54"/>
    <p:sldId id="1297" r:id="rId55"/>
    <p:sldId id="1492" r:id="rId56"/>
    <p:sldId id="1493" r:id="rId57"/>
    <p:sldId id="1494" r:id="rId58"/>
    <p:sldId id="1495" r:id="rId59"/>
    <p:sldId id="1496" r:id="rId60"/>
    <p:sldId id="1497" r:id="rId61"/>
    <p:sldId id="1498" r:id="rId62"/>
    <p:sldId id="1499" r:id="rId63"/>
    <p:sldId id="1481" r:id="rId64"/>
    <p:sldId id="1500" r:id="rId65"/>
    <p:sldId id="1501" r:id="rId66"/>
    <p:sldId id="1502" r:id="rId67"/>
    <p:sldId id="1503" r:id="rId68"/>
    <p:sldId id="1504" r:id="rId69"/>
    <p:sldId id="1505" r:id="rId70"/>
    <p:sldId id="1506" r:id="rId71"/>
    <p:sldId id="1507" r:id="rId72"/>
    <p:sldId id="1508" r:id="rId73"/>
    <p:sldId id="1509" r:id="rId74"/>
    <p:sldId id="1510" r:id="rId75"/>
    <p:sldId id="1511" r:id="rId76"/>
    <p:sldId id="1512" r:id="rId77"/>
    <p:sldId id="1513" r:id="rId78"/>
    <p:sldId id="1514" r:id="rId79"/>
    <p:sldId id="1515" r:id="rId80"/>
    <p:sldId id="1516" r:id="rId81"/>
    <p:sldId id="954" r:id="rId82"/>
    <p:sldId id="1480" r:id="rId83"/>
    <p:sldId id="1411" r:id="rId84"/>
    <p:sldId id="1408" r:id="rId85"/>
    <p:sldId id="1485" r:id="rId86"/>
    <p:sldId id="1484" r:id="rId87"/>
    <p:sldId id="1410" r:id="rId88"/>
    <p:sldId id="1281" r:id="rId89"/>
    <p:sldId id="1339" r:id="rId90"/>
    <p:sldId id="946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656"/>
            <p14:sldId id="657"/>
            <p14:sldId id="1227"/>
            <p14:sldId id="661"/>
            <p14:sldId id="658"/>
            <p14:sldId id="1228"/>
            <p14:sldId id="659"/>
            <p14:sldId id="660"/>
            <p14:sldId id="713"/>
            <p14:sldId id="1229"/>
            <p14:sldId id="1230"/>
            <p14:sldId id="1226"/>
            <p14:sldId id="518"/>
            <p14:sldId id="520"/>
            <p14:sldId id="521"/>
            <p14:sldId id="522"/>
            <p14:sldId id="1487"/>
            <p14:sldId id="523"/>
            <p14:sldId id="1486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1190"/>
            <p14:sldId id="1191"/>
            <p14:sldId id="1192"/>
            <p14:sldId id="1193"/>
            <p14:sldId id="1194"/>
            <p14:sldId id="1195"/>
            <p14:sldId id="1196"/>
            <p14:sldId id="526"/>
            <p14:sldId id="1482"/>
            <p14:sldId id="382"/>
            <p14:sldId id="383"/>
            <p14:sldId id="385"/>
            <p14:sldId id="395"/>
            <p14:sldId id="1488"/>
            <p14:sldId id="396"/>
            <p14:sldId id="397"/>
            <p14:sldId id="398"/>
            <p14:sldId id="399"/>
            <p14:sldId id="421"/>
            <p14:sldId id="542"/>
            <p14:sldId id="543"/>
            <p14:sldId id="482"/>
            <p14:sldId id="1296"/>
            <p14:sldId id="651"/>
            <p14:sldId id="1297"/>
            <p14:sldId id="1492"/>
            <p14:sldId id="1493"/>
            <p14:sldId id="1494"/>
            <p14:sldId id="1495"/>
            <p14:sldId id="1496"/>
            <p14:sldId id="1497"/>
            <p14:sldId id="1498"/>
            <p14:sldId id="1499"/>
            <p14:sldId id="1481"/>
            <p14:sldId id="1500"/>
            <p14:sldId id="1501"/>
            <p14:sldId id="1502"/>
            <p14:sldId id="1503"/>
            <p14:sldId id="1504"/>
            <p14:sldId id="1505"/>
            <p14:sldId id="1506"/>
            <p14:sldId id="1507"/>
            <p14:sldId id="1508"/>
            <p14:sldId id="1509"/>
            <p14:sldId id="1510"/>
            <p14:sldId id="1511"/>
            <p14:sldId id="1512"/>
            <p14:sldId id="1513"/>
            <p14:sldId id="1514"/>
            <p14:sldId id="1515"/>
            <p14:sldId id="1516"/>
            <p14:sldId id="954"/>
            <p14:sldId id="1480"/>
            <p14:sldId id="1411"/>
            <p14:sldId id="1408"/>
            <p14:sldId id="1485"/>
            <p14:sldId id="1484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ADAEF-317B-105A-DA2A-255718BAA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E83C8-C15C-7D74-CADE-CD6223381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B5C73-270B-D1BF-9A83-01016B72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EE49A-EF2B-208D-B37C-877740E45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9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D3226-1C14-CD1F-F7A5-D50D5CBF6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DC1A3-0363-00DC-A875-907F9EE27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0FE77-19D6-73DC-6093-39B6B61A8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E5483-D092-F219-9628-FB8F7653E7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474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8th February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053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058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B5E67-6926-CEAC-7572-0D53D015A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2058C9-6E33-F044-1327-1618FB68E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497D1-58AE-5694-624B-8A8A306E6F08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02127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3FB5-F53D-DF2E-57E4-B4DAE076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72EC77-6804-341F-B94C-B88071B7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AF634-1276-6116-F372-5CEF9DC00B46}"/>
              </a:ext>
            </a:extLst>
          </p:cNvPr>
          <p:cNvSpPr txBox="1"/>
          <p:nvPr/>
        </p:nvSpPr>
        <p:spPr>
          <a:xfrm>
            <a:off x="8192527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35803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88CCC-7FED-7C25-A215-83C40781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1FF4CD-96A9-B1D4-E6A2-4BFBC7F64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0DBD3-C0EC-08D9-DB95-5A20347BD8A6}"/>
              </a:ext>
            </a:extLst>
          </p:cNvPr>
          <p:cNvSpPr txBox="1"/>
          <p:nvPr/>
        </p:nvSpPr>
        <p:spPr>
          <a:xfrm>
            <a:off x="8316416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832469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Your Love Never Fails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5337172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Skinner | Chris </a:t>
            </a:r>
            <a:r>
              <a:rPr lang="en-GB" sz="1200" dirty="0" err="1">
                <a:solidFill>
                  <a:schemeClr val="bg1"/>
                </a:solidFill>
              </a:rPr>
              <a:t>McClarney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Integrity's Alleluia!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Out Of The Cave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Nothing can separate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if I ran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I still make mistakes but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new mercies for me </a:t>
            </a:r>
            <a:r>
              <a:rPr lang="en-GB" sz="3600" dirty="0" err="1">
                <a:solidFill>
                  <a:schemeClr val="bg1"/>
                </a:solidFill>
              </a:rPr>
              <a:t>ev'ryday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(And) You stay the same through the ages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changes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may be pain in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joy comes in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the oceans rage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don't have to be afraid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I know that You love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(Your love never fails)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570588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wind is strong and the water's deep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I'm not alone here in these open seas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chasm is far too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never thought I'd reach the other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810902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2C397-59FA-2CF4-D207-856B422C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E085CD-C849-CDD0-2082-5DB3E69B7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(And) You stay the same through the ages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changes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may be pain in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joy comes in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the oceans rage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don't have to be afraid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I know that You love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(Your love never fails)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2B8DF-F77A-D348-8D32-66228737F6C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95641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Work together for my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Work together for my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24128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0FF40-4FCA-8E2E-86B2-5F6E3AB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9072CE-736A-9F42-AB2C-654767D7C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(And) You stay the same through the ages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changes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may be pain in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joy comes in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the oceans rage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don't have to be afraid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I know that You love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(Your love never fails)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60F5B-2CF6-A9DE-CECA-5E9E8F49C8A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292161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 Come To The Altar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7051511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 | Wade Joye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2015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1245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Are you hurting and broken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Overwhelmed by the weight of your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Have you come to the end of yourself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Do you thirst for a drink from the well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8324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9088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Leave behind your regrets and mistakes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today there's no reason to wait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your sorrows and trade them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ashes a new life is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65878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341193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what a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Isn't he wonderful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down before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Lord of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4089763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628447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Bear your cross as you wait for the crown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Tell the world of the treasure you've 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84850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Waiting Here For You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5925663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Jesse Reeves | Martin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Rising Springs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Smith United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081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faith can move the mountains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mountains move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come with expectation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460942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the Lord of all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still You know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Author of salvation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You've loved us from the start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45440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264809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You've promised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is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desp'rate</a:t>
            </a:r>
            <a:r>
              <a:rPr lang="en-GB" sz="4000" dirty="0">
                <a:solidFill>
                  <a:schemeClr val="bg1"/>
                </a:solidFill>
              </a:rPr>
              <a:t> for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we need is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4200842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will wait for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step with You Lord we sing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713722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03358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 singing alleluia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(We’re) 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409087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B2C4B-526E-8EBF-B18C-B20AD90E7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B71-7FF6-EB09-C65F-8F97DAD8C57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238DE0-D805-3204-4040-D15785721F2C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59CC6-79C8-CEC0-D2BB-B42E89E1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20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000" dirty="0"/>
              <a:t>Raise A Hallelujah</a:t>
            </a:r>
          </a:p>
          <a:p>
            <a:r>
              <a:rPr lang="en-GB" sz="1200" dirty="0"/>
              <a:t> </a:t>
            </a:r>
          </a:p>
          <a:p>
            <a:endParaRPr lang="en-GB" sz="1200" dirty="0"/>
          </a:p>
          <a:p>
            <a:r>
              <a:rPr lang="en-GB" sz="1200" dirty="0"/>
              <a:t>CCLI Song # 7119315</a:t>
            </a:r>
          </a:p>
          <a:p>
            <a:r>
              <a:rPr lang="en-GB" sz="1200" dirty="0"/>
              <a:t>Jake Stevens | Jonathan David </a:t>
            </a:r>
            <a:r>
              <a:rPr lang="en-GB" sz="1200" dirty="0" err="1"/>
              <a:t>Helser</a:t>
            </a:r>
            <a:r>
              <a:rPr lang="en-GB" sz="1200" dirty="0"/>
              <a:t> | Melissa </a:t>
            </a:r>
            <a:r>
              <a:rPr lang="en-GB" sz="1200" dirty="0" err="1"/>
              <a:t>Helser</a:t>
            </a:r>
            <a:r>
              <a:rPr lang="en-GB" sz="1200" dirty="0"/>
              <a:t> | Molly Skaggs</a:t>
            </a:r>
          </a:p>
          <a:p>
            <a:r>
              <a:rPr lang="en-GB" sz="1200" dirty="0"/>
              <a:t>© 2018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I’m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sing in the middle of the storm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Louder and louder you’re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hear my praises roar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Up from the ashes hope will arise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raise a hallelujah with everything inside of 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I will watch the darkness flee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in the middle of the mystery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fear you lost your hold on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C00D4-7B52-7FAB-C274-3A8EA145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1A7649-64AE-DBB6-1DBC-DB5F68E6C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I’m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sing in the middle of the storm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Louder and louder you’re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hear my praises roar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Up from the ashes hope will arise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C669E-3CE3-BEDF-86B4-14F07F06B89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717321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Sing a little louder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(Sing a little louder)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Sing a little louder in the presence of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louder, louder than the unbelief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 my weapon is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I’m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sing in the middle of the storm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Louder and louder you’re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hear my praises roar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Up from the ashes hope will arise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Death is defeated the King is alive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33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19FA-A440-CBC2-9F6F-00E85866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EBF4FF-D73F-0368-0A47-8DD10FB6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425B-D41C-24DD-3A5F-EBB18770A7BC}"/>
              </a:ext>
            </a:extLst>
          </p:cNvPr>
          <p:cNvSpPr txBox="1"/>
          <p:nvPr/>
        </p:nvSpPr>
        <p:spPr>
          <a:xfrm>
            <a:off x="846043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3713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68285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Still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3940963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Reuben Morgan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2002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43776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Hide me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Under Your wings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Cover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Within Your mighty hand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81651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the oceans 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thunders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soar with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Above the storm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You are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 the flood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be still and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23691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Find rest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Christ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 His power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quietness and trust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475457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Be Still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120824</a:t>
            </a:r>
          </a:p>
          <a:p>
            <a:r>
              <a:rPr lang="en-GB" sz="1200" dirty="0">
                <a:solidFill>
                  <a:schemeClr val="bg1"/>
                </a:solidFill>
              </a:rPr>
              <a:t>David J. Evans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1986 Thankyou Music Ltd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8860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35790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still for the presence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Holy One is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bow before Him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reverence and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Him no sin is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stand on holy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still for the presence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Holy One is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943044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68A6-FCF8-9407-99CE-A6F7B623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76D78E-1E0E-481E-0E41-158A748F8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still for the glory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shining all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burns with holy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</a:t>
            </a:r>
            <a:r>
              <a:rPr lang="en-GB" sz="3600" dirty="0" err="1">
                <a:solidFill>
                  <a:schemeClr val="bg1"/>
                </a:solidFill>
              </a:rPr>
              <a:t>splendor</a:t>
            </a:r>
            <a:r>
              <a:rPr lang="en-GB" sz="3600" dirty="0">
                <a:solidFill>
                  <a:schemeClr val="bg1"/>
                </a:solidFill>
              </a:rPr>
              <a:t> He is crowned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awesome is the sight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radiant King of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still for the glory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shining all around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A8FDC-C9D5-0635-FD78-B0B35BB3199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49577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B5293-206E-4331-140B-5087A0C1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179B6C-66E2-72A0-786A-29CA7FEC1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still for the power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moving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comes to cleanse and heal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minister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work too hard for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faith receive from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still for the power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moving in this place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091E0-44D3-C018-40E3-D30F5038C3E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407458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432B6-627D-9A3E-601C-20A90874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3C11-139C-47B9-71BE-6D930559C6F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44147E-3DE5-08E6-719E-D7BD2BA0857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7DA1F-C65E-3952-A8D1-300A1BFB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60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Never Once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5997055</a:t>
            </a:r>
          </a:p>
          <a:p>
            <a:r>
              <a:rPr lang="en-GB" sz="1200" dirty="0">
                <a:solidFill>
                  <a:schemeClr val="bg1"/>
                </a:solidFill>
              </a:rPr>
              <a:t>Jason Ingram | Matt Redman | Tim </a:t>
            </a:r>
            <a:r>
              <a:rPr lang="en-GB" sz="1200" dirty="0" err="1">
                <a:solidFill>
                  <a:schemeClr val="bg1"/>
                </a:solidFill>
              </a:rPr>
              <a:t>Wanstall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Chrysalis Music Ltd.; Spirit Nashville Three; So Essential Tunes; Spirit Nashville Three; Thankyou Music Ltd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98515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Standing on this mountaintop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Looking just how far we've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Knowing that for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step You were with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694655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E76D7-371A-4EB5-412B-61D0D217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C2FD82B-E55F-55A4-77FE-466169404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Kneeling on this battleground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Seeing just how much You've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Knowing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victory was Your </a:t>
            </a:r>
            <a:r>
              <a:rPr lang="en-GB" sz="3600" dirty="0" err="1">
                <a:solidFill>
                  <a:schemeClr val="bg1"/>
                </a:solidFill>
              </a:rPr>
              <a:t>pow'r</a:t>
            </a:r>
            <a:r>
              <a:rPr lang="en-GB" sz="3600" dirty="0">
                <a:solidFill>
                  <a:schemeClr val="bg1"/>
                </a:solidFill>
              </a:rPr>
              <a:t> in 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7189C-71E5-2F7D-459A-71EE182BBC7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673392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68A6-FCF8-9407-99CE-A6F7B623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76D78E-1E0E-481E-0E41-158A748F8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Scars and struggles on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with joy our hearts can say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Yes our hearts can say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A8FDC-C9D5-0635-FD78-B0B35BB3199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415367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B5293-206E-4331-140B-5087A0C1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179B6C-66E2-72A0-786A-29CA7FEC1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Never once did we ever walk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once did You leave us on our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faithful God You are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 are faithful God You are faithful)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091E0-44D3-C018-40E3-D30F5038C3E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4156047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A7F5D-A47C-E34D-24EB-745ED6768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6FAD5C-E726-30D3-6A06-DDEF1CE0C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Scars and struggles on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with joy our hearts can say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once did we ever walk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Carried by Your constant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Held within Your perfect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once no we never walk alone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C21DD-0FAD-E8D4-0B51-FC9DC66C54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6740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03E8D-142D-0AD1-27B7-845C7A45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7DE566-69AF-662F-A554-ADC0900F1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Never once did we ever walk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once did You leave us on our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faithful God You are faithful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Ev’ry</a:t>
            </a:r>
            <a:r>
              <a:rPr lang="en-GB" sz="3600" dirty="0">
                <a:solidFill>
                  <a:schemeClr val="bg1"/>
                </a:solidFill>
              </a:rPr>
              <a:t> step we are breathing in Your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Evermore we'll be breathing 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faithful God You are faithful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5545F-AC73-60A8-396B-C22671B6F0B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506950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19BC4-3C4F-AE8C-28A6-2EB46A3C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1C6A7C-8ECB-17D2-9BFB-DA01349A7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faithful God You are faithful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19EEF-5AEA-3A27-85A7-6B28A0FCA9D6}"/>
              </a:ext>
            </a:extLst>
          </p:cNvPr>
          <p:cNvSpPr txBox="1"/>
          <p:nvPr/>
        </p:nvSpPr>
        <p:spPr>
          <a:xfrm>
            <a:off x="8460432" y="-11057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457487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Endless Hallelujah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6016557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Chris Tomlin | Jonas Myrin | Matt Redman | Tim </a:t>
            </a:r>
            <a:r>
              <a:rPr lang="en-GB" sz="1200" dirty="0" err="1">
                <a:solidFill>
                  <a:schemeClr val="bg1"/>
                </a:solidFill>
              </a:rPr>
              <a:t>Wanstall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Chrysalis Music Ltd.; Atlas Mountain Songs; S. D. G. Publishing; Twelve Lions Music; Worship Together Music; Thankyou Music Ltd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21013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I stand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Dressed in glory not my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a joy I'll sing of on that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more tears or broken dreams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Forgotten is the minor key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as it was meant to be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14570882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E76D7-371A-4EB5-412B-61D0D217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C2FD82B-E55F-55A4-77FE-466169404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we will worship,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in Your presence we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worship,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 endless hallelujah to the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7189C-71E5-2F7D-459A-71EE182BBC7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753970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68A6-FCF8-9407-99CE-A6F7B623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76D78E-1E0E-481E-0E41-158A748F8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see You as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Love You with un-sinning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how much You paid to bring me home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 'til then Lord shall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 'til then how much I owe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I am before Your throne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A8FDC-C9D5-0635-FD78-B0B35BB3199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4094566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CB519-994A-5E94-5A98-54ED7689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F9ECA2-C86C-64D3-6CED-77CEBDF4E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we will worship,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in Your presence we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worship,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 endless hallelujah to the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FB08D-5770-5319-3C96-100CF7F6AFD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6247846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B5293-206E-4331-140B-5087A0C1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179B6C-66E2-72A0-786A-29CA7FEC1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 more tears no more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more sin and sorrow ever known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more fears no more pain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see You face to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You face to 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091E0-44D3-C018-40E3-D30F5038C3E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898787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764A-4DE7-E699-0203-D747C0048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1AA2E2-A278-8412-AA7E-DF9A4C800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we will worship,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in Your presence we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worship,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 endless hallelujah to the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A1AAD-EFF4-62DE-9EA3-DBDDA9887AD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0929351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A7F5D-A47C-E34D-24EB-745ED6768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6FAD5C-E726-30D3-6A06-DDEF1CE0C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fi-FI" sz="3600" dirty="0">
                <a:solidFill>
                  <a:schemeClr val="bg1"/>
                </a:solidFill>
              </a:rPr>
              <a:t>Oh</a:t>
            </a:r>
          </a:p>
          <a:p>
            <a:r>
              <a:rPr lang="fi-FI" sz="3600" dirty="0">
                <a:solidFill>
                  <a:schemeClr val="bg1"/>
                </a:solidFill>
              </a:rPr>
              <a:t>Hallelujah</a:t>
            </a:r>
          </a:p>
          <a:p>
            <a:r>
              <a:rPr lang="fi-FI" sz="3600" dirty="0">
                <a:solidFill>
                  <a:schemeClr val="bg1"/>
                </a:solidFill>
              </a:rPr>
              <a:t>Hallelujah yeah</a:t>
            </a:r>
          </a:p>
          <a:p>
            <a:r>
              <a:rPr lang="fi-FI" sz="3600" dirty="0">
                <a:solidFill>
                  <a:schemeClr val="bg1"/>
                </a:solidFill>
              </a:rPr>
              <a:t>Oh oh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C21DD-0FAD-E8D4-0B51-FC9DC66C54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820614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B7801-58DA-2574-9CF4-27071240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02BABF-8956-7384-68EA-DF1D63497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D67F3-9193-41CE-932D-DB11C54E4C22}"/>
              </a:ext>
            </a:extLst>
          </p:cNvPr>
          <p:cNvSpPr txBox="1"/>
          <p:nvPr/>
        </p:nvSpPr>
        <p:spPr>
          <a:xfrm>
            <a:off x="8291033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544915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03E8D-142D-0AD1-27B7-845C7A45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7DE566-69AF-662F-A554-ADC0900F1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we will worship </a:t>
            </a:r>
            <a:r>
              <a:rPr lang="en-GB" sz="3600" dirty="0" err="1">
                <a:solidFill>
                  <a:schemeClr val="bg1"/>
                </a:solidFill>
              </a:rPr>
              <a:t>worship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Forever in Your presence we will sing we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worship </a:t>
            </a:r>
            <a:r>
              <a:rPr lang="en-GB" sz="3600" dirty="0" err="1">
                <a:solidFill>
                  <a:schemeClr val="bg1"/>
                </a:solidFill>
              </a:rPr>
              <a:t>worship</a:t>
            </a:r>
            <a:r>
              <a:rPr lang="en-GB" sz="3600" dirty="0">
                <a:solidFill>
                  <a:schemeClr val="bg1"/>
                </a:solidFill>
              </a:rPr>
              <a:t>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 endless hallelujah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 endless hallelujah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an endless hallelujah to the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5545F-AC73-60A8-396B-C22671B6F0B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3064340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7A743-F35F-A2F4-2784-A54B531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2" y="836712"/>
            <a:ext cx="7470576" cy="5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1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27EFA-E6BD-5ACE-62D5-BA42A2F2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D85701AC-BD6B-DAEA-6670-E3BB42B42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FFDA4-6174-4385-C593-569092DED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36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DD8D-3F2D-160B-109A-4F25FC3B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9CED0D5-B4BC-7981-B77B-625D788E74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323BA-F4F5-5091-D8C5-1E90AFF9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04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5958</TotalTime>
  <Words>2659</Words>
  <Application>Microsoft Office PowerPoint</Application>
  <PresentationFormat>On-screen Show (4:3)</PresentationFormat>
  <Paragraphs>453</Paragraphs>
  <Slides>90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236</cp:revision>
  <dcterms:created xsi:type="dcterms:W3CDTF">2024-09-27T16:56:29Z</dcterms:created>
  <dcterms:modified xsi:type="dcterms:W3CDTF">2026-02-07T16:27:24Z</dcterms:modified>
</cp:coreProperties>
</file>